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90" y="-49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77" d="100"/>
          <a:sy n="77" d="100"/>
        </p:scale>
        <p:origin x="-3918" y="-9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1924801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995110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73616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498577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4777251"/>
              </p:ext>
            </p:extLst>
          </p:nvPr>
        </p:nvGraphicFramePr>
        <p:xfrm>
          <a:off x="1524000" y="1397000"/>
          <a:ext cx="6096000" cy="74168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048000"/>
                <a:gridCol w="3048000"/>
              </a:tblGrid>
              <a:tr h="370840">
                <a:tc gridSpan="2">
                  <a:txBody>
                    <a:bodyPr/>
                    <a:lstStyle/>
                    <a:p>
                      <a:endParaRPr lang="tr-T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tr-T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tr-T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tr-T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99263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</dc:creator>
  <cp:lastModifiedBy>x</cp:lastModifiedBy>
  <cp:revision>6</cp:revision>
  <dcterms:created xsi:type="dcterms:W3CDTF">2021-12-17T06:39:09Z</dcterms:created>
  <dcterms:modified xsi:type="dcterms:W3CDTF">2021-12-17T06:55:50Z</dcterms:modified>
</cp:coreProperties>
</file>

<file path=docProps/thumbnail.jpeg>
</file>